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</p:sldIdLst>
  <p:sldSz cx="32399288" cy="48744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67B73-EDFD-42BE-AB9B-FCA7082D9575}" v="37" dt="2023-11-28T08:40:47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3"/>
    <p:restoredTop sz="96327"/>
  </p:normalViewPr>
  <p:slideViewPr>
    <p:cSldViewPr snapToGrid="0">
      <p:cViewPr>
        <p:scale>
          <a:sx n="25" d="100"/>
          <a:sy n="25" d="100"/>
        </p:scale>
        <p:origin x="2080" y="-220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g guan" userId="6c5c434c3f35ba82" providerId="LiveId" clId="{63467B73-EDFD-42BE-AB9B-FCA7082D9575}"/>
    <pc:docChg chg="undo custSel modSld">
      <pc:chgData name="zheng guan" userId="6c5c434c3f35ba82" providerId="LiveId" clId="{63467B73-EDFD-42BE-AB9B-FCA7082D9575}" dt="2023-11-28T08:42:03.076" v="61" actId="20577"/>
      <pc:docMkLst>
        <pc:docMk/>
      </pc:docMkLst>
      <pc:sldChg chg="addSp delSp modSp mod">
        <pc:chgData name="zheng guan" userId="6c5c434c3f35ba82" providerId="LiveId" clId="{63467B73-EDFD-42BE-AB9B-FCA7082D9575}" dt="2023-11-28T08:42:03.076" v="61" actId="20577"/>
        <pc:sldMkLst>
          <pc:docMk/>
          <pc:sldMk cId="4070041734" sldId="256"/>
        </pc:sldMkLst>
        <pc:spChg chg="del">
          <ac:chgData name="zheng guan" userId="6c5c434c3f35ba82" providerId="LiveId" clId="{63467B73-EDFD-42BE-AB9B-FCA7082D9575}" dt="2023-11-28T08:41:11.631" v="56" actId="478"/>
          <ac:spMkLst>
            <pc:docMk/>
            <pc:sldMk cId="4070041734" sldId="256"/>
            <ac:spMk id="2" creationId="{6787B9C1-29EB-1A8C-E0CF-01C690A27134}"/>
          </ac:spMkLst>
        </pc:spChg>
        <pc:spChg chg="del">
          <ac:chgData name="zheng guan" userId="6c5c434c3f35ba82" providerId="LiveId" clId="{63467B73-EDFD-42BE-AB9B-FCA7082D9575}" dt="2023-11-28T08:41:13.696" v="57" actId="478"/>
          <ac:spMkLst>
            <pc:docMk/>
            <pc:sldMk cId="4070041734" sldId="256"/>
            <ac:spMk id="3" creationId="{1A0162C7-80B3-443A-B114-3A7FDAB1CB6B}"/>
          </ac:spMkLst>
        </pc:spChg>
        <pc:spChg chg="mod">
          <ac:chgData name="zheng guan" userId="6c5c434c3f35ba82" providerId="LiveId" clId="{63467B73-EDFD-42BE-AB9B-FCA7082D9575}" dt="2023-11-28T08:42:03.076" v="61" actId="20577"/>
          <ac:spMkLst>
            <pc:docMk/>
            <pc:sldMk cId="4070041734" sldId="256"/>
            <ac:spMk id="5" creationId="{E3924776-6563-46D6-AE0B-2FBA5E966B9A}"/>
          </ac:spMkLst>
        </pc:spChg>
        <pc:spChg chg="add del mod">
          <ac:chgData name="zheng guan" userId="6c5c434c3f35ba82" providerId="LiveId" clId="{63467B73-EDFD-42BE-AB9B-FCA7082D9575}" dt="2023-11-28T08:40:56.448" v="54" actId="478"/>
          <ac:spMkLst>
            <pc:docMk/>
            <pc:sldMk cId="4070041734" sldId="256"/>
            <ac:spMk id="11" creationId="{66F8437E-AD4C-486C-DB02-7EF9AB7C9A47}"/>
          </ac:spMkLst>
        </pc:spChg>
        <pc:picChg chg="add del mod">
          <ac:chgData name="zheng guan" userId="6c5c434c3f35ba82" providerId="LiveId" clId="{63467B73-EDFD-42BE-AB9B-FCA7082D9575}" dt="2023-11-28T08:39:11.747" v="37" actId="478"/>
          <ac:picMkLst>
            <pc:docMk/>
            <pc:sldMk cId="4070041734" sldId="256"/>
            <ac:picMk id="4" creationId="{65C29F3A-B045-7A75-E940-2E49A84CCC80}"/>
          </ac:picMkLst>
        </pc:picChg>
        <pc:picChg chg="add del mod">
          <ac:chgData name="zheng guan" userId="6c5c434c3f35ba82" providerId="LiveId" clId="{63467B73-EDFD-42BE-AB9B-FCA7082D9575}" dt="2023-11-28T08:39:11.747" v="37" actId="478"/>
          <ac:picMkLst>
            <pc:docMk/>
            <pc:sldMk cId="4070041734" sldId="256"/>
            <ac:picMk id="6" creationId="{F6CF6D28-41EE-CF07-FD97-D90E2755B767}"/>
          </ac:picMkLst>
        </pc:picChg>
        <pc:picChg chg="add del mod">
          <ac:chgData name="zheng guan" userId="6c5c434c3f35ba82" providerId="LiveId" clId="{63467B73-EDFD-42BE-AB9B-FCA7082D9575}" dt="2023-11-28T08:39:11.747" v="37" actId="478"/>
          <ac:picMkLst>
            <pc:docMk/>
            <pc:sldMk cId="4070041734" sldId="256"/>
            <ac:picMk id="7" creationId="{338F2945-0D52-149D-21C1-A9EFFE05304D}"/>
          </ac:picMkLst>
        </pc:picChg>
        <pc:picChg chg="add del mod">
          <ac:chgData name="zheng guan" userId="6c5c434c3f35ba82" providerId="LiveId" clId="{63467B73-EDFD-42BE-AB9B-FCA7082D9575}" dt="2023-11-28T08:39:11.747" v="37" actId="478"/>
          <ac:picMkLst>
            <pc:docMk/>
            <pc:sldMk cId="4070041734" sldId="256"/>
            <ac:picMk id="8" creationId="{0D183B19-0836-E71A-7E27-FBB924105D1F}"/>
          </ac:picMkLst>
        </pc:picChg>
        <pc:picChg chg="del mod">
          <ac:chgData name="zheng guan" userId="6c5c434c3f35ba82" providerId="LiveId" clId="{63467B73-EDFD-42BE-AB9B-FCA7082D9575}" dt="2023-11-28T08:40:54.461" v="53" actId="478"/>
          <ac:picMkLst>
            <pc:docMk/>
            <pc:sldMk cId="4070041734" sldId="256"/>
            <ac:picMk id="9" creationId="{0ACD41E2-7B49-C639-600D-4D7BDF538135}"/>
          </ac:picMkLst>
        </pc:picChg>
        <pc:picChg chg="add del mod">
          <ac:chgData name="zheng guan" userId="6c5c434c3f35ba82" providerId="LiveId" clId="{63467B73-EDFD-42BE-AB9B-FCA7082D9575}" dt="2023-11-28T08:39:11.747" v="37" actId="478"/>
          <ac:picMkLst>
            <pc:docMk/>
            <pc:sldMk cId="4070041734" sldId="256"/>
            <ac:picMk id="10" creationId="{DFC973CD-476A-409F-4EED-AB108B41FD9B}"/>
          </ac:picMkLst>
        </pc:picChg>
        <pc:picChg chg="add mod ord">
          <ac:chgData name="zheng guan" userId="6c5c434c3f35ba82" providerId="LiveId" clId="{63467B73-EDFD-42BE-AB9B-FCA7082D9575}" dt="2023-11-28T08:41:00.631" v="55" actId="1076"/>
          <ac:picMkLst>
            <pc:docMk/>
            <pc:sldMk cId="4070041734" sldId="256"/>
            <ac:picMk id="12" creationId="{D917BD1A-6C4B-645A-3F5C-AF1644AA20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977351"/>
            <a:ext cx="27539395" cy="1697019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5601985"/>
            <a:ext cx="24299466" cy="11768559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99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8907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595177"/>
            <a:ext cx="6986096" cy="413084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595177"/>
            <a:ext cx="20553298" cy="4130844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8996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837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152211"/>
            <a:ext cx="27944386" cy="2027622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2620256"/>
            <a:ext cx="27944386" cy="1066278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00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975883"/>
            <a:ext cx="13769697" cy="3092774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975883"/>
            <a:ext cx="13769697" cy="3092774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639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595187"/>
            <a:ext cx="27944386" cy="942162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949100"/>
            <a:ext cx="13706415" cy="585606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7805169"/>
            <a:ext cx="13706415" cy="261887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949100"/>
            <a:ext cx="13773917" cy="585606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7805169"/>
            <a:ext cx="13773917" cy="261887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59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7491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7962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49612"/>
            <a:ext cx="10449614" cy="113736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018271"/>
            <a:ext cx="16402140" cy="3463996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623257"/>
            <a:ext cx="10449614" cy="2709139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406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49612"/>
            <a:ext cx="10449614" cy="113736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018271"/>
            <a:ext cx="16402140" cy="3463996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623257"/>
            <a:ext cx="10449614" cy="2709139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885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595187"/>
            <a:ext cx="27944386" cy="9421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975883"/>
            <a:ext cx="27944386" cy="30927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5178651"/>
            <a:ext cx="7289840" cy="2595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13FD-0589-BA41-A7FF-AECEB8521D94}" type="datetimeFigureOut">
              <a:rPr kumimoji="1" lang="zh-TW" altLang="en-US" smtClean="0"/>
              <a:t>2023/12/7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5178651"/>
            <a:ext cx="10934760" cy="2595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5178651"/>
            <a:ext cx="7289840" cy="2595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99F0-FE55-5448-9832-C3517207CB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776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D917BD1A-6C4B-645A-3F5C-AF1644AA2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" y="1676400"/>
            <a:ext cx="32396569" cy="4874418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3924776-6563-46D6-AE0B-2FBA5E966B9A}"/>
              </a:ext>
            </a:extLst>
          </p:cNvPr>
          <p:cNvSpPr txBox="1"/>
          <p:nvPr/>
        </p:nvSpPr>
        <p:spPr>
          <a:xfrm>
            <a:off x="4049911" y="6626104"/>
            <a:ext cx="25234055" cy="13388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1. The poster should include: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Title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Name(s) affiliation of Author(s)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Objectives/Introduction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Methods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Results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Discussion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Summary/Conclusions </a:t>
            </a:r>
          </a:p>
          <a:p>
            <a:pPr marL="1314450" lvl="1" indent="-857250" algn="l">
              <a:buFont typeface="Wingdings" panose="05000000000000000000" pitchFamily="2" charset="2"/>
              <a:buChar char="l"/>
            </a:pP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Acknowledgments/Publications</a:t>
            </a:r>
          </a:p>
          <a:p>
            <a:pPr marL="742950" lvl="1" indent="-285750" algn="l">
              <a:buFont typeface="+mj-lt"/>
              <a:buAutoNum type="arabicPeriod"/>
            </a:pPr>
            <a:endParaRPr lang="en-US" altLang="zh-MO" sz="7200" dirty="0">
              <a:solidFill>
                <a:srgbClr val="4A4E57"/>
              </a:solidFill>
              <a:latin typeface="Book Antiqua" panose="02040602050305030304" pitchFamily="18" charset="0"/>
            </a:endParaRPr>
          </a:p>
          <a:p>
            <a:pPr lvl="1" algn="l"/>
            <a:r>
              <a:rPr lang="en-US" altLang="zh-MO" sz="7200" dirty="0">
                <a:solidFill>
                  <a:srgbClr val="4A4E57"/>
                </a:solidFill>
                <a:latin typeface="Book Antiqua" panose="02040602050305030304" pitchFamily="18" charset="0"/>
              </a:rPr>
              <a:t>2. </a:t>
            </a:r>
            <a:r>
              <a:rPr lang="en-US" altLang="zh-MO" sz="7200" b="0" i="0" dirty="0">
                <a:solidFill>
                  <a:srgbClr val="4A4E57"/>
                </a:solidFill>
                <a:effectLst/>
                <a:latin typeface="Book Antiqua" panose="02040602050305030304" pitchFamily="18" charset="0"/>
              </a:rPr>
              <a:t>The title of your poster shall be placed prominently on the top of the poster board to allow viewers to identify. </a:t>
            </a:r>
          </a:p>
        </p:txBody>
      </p:sp>
    </p:spTree>
    <p:extLst>
      <p:ext uri="{BB962C8B-B14F-4D97-AF65-F5344CB8AC3E}">
        <p14:creationId xmlns:p14="http://schemas.microsoft.com/office/powerpoint/2010/main" val="407004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6F771B234946B34C9D36A7C01E721EF5" ma:contentTypeVersion="16" ma:contentTypeDescription="新建文档。" ma:contentTypeScope="" ma:versionID="74f5815f90bf522011f5ac4f2e3292a9">
  <xsd:schema xmlns:xsd="http://www.w3.org/2001/XMLSchema" xmlns:xs="http://www.w3.org/2001/XMLSchema" xmlns:p="http://schemas.microsoft.com/office/2006/metadata/properties" xmlns:ns2="19387f15-0a02-42f5-8096-4f0c2cbe3abf" xmlns:ns3="df26e406-3afa-4f81-849b-be169b751519" targetNamespace="http://schemas.microsoft.com/office/2006/metadata/properties" ma:root="true" ma:fieldsID="1f7bdaa0e291c36cb1f1f28e9be96c92" ns2:_="" ns3:_="">
    <xsd:import namespace="19387f15-0a02-42f5-8096-4f0c2cbe3abf"/>
    <xsd:import namespace="df26e406-3afa-4f81-849b-be169b75151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87f15-0a02-42f5-8096-4f0c2cbe3a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855ce19-92fc-410b-84e9-6636410efe8c}" ma:internalName="TaxCatchAll" ma:showField="CatchAllData" ma:web="19387f15-0a02-42f5-8096-4f0c2cbe3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6e406-3afa-4f81-849b-be169b751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图像标记" ma:readOnly="false" ma:fieldId="{5cf76f15-5ced-4ddc-b409-7134ff3c332f}" ma:taxonomyMulti="true" ma:sspId="7d7b01f9-d727-4b07-ba35-38beb5a319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8D0FE-F831-42A5-9B4C-4950A1C49C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6C0D5D-DAB9-43BC-89A0-693FEA1F0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387f15-0a02-42f5-8096-4f0c2cbe3abf"/>
    <ds:schemaRef ds:uri="df26e406-3afa-4f81-849b-be169b7515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54</Words>
  <Application>Microsoft Macintosh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Wingdings</vt:lpstr>
      <vt:lpstr>Office 佈景主題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Joyce Chan</dc:creator>
  <cp:lastModifiedBy>Wei Shilan</cp:lastModifiedBy>
  <cp:revision>3</cp:revision>
  <dcterms:created xsi:type="dcterms:W3CDTF">2022-10-14T10:57:04Z</dcterms:created>
  <dcterms:modified xsi:type="dcterms:W3CDTF">2023-12-07T02:31:25Z</dcterms:modified>
</cp:coreProperties>
</file>